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7625B-7B5E-42EE-8203-7604CB10C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21596-35AC-4106-8300-737763630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EF2AF-A4A6-4B0A-B7D4-32D4F80FB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260A3-DD5D-4ABC-BFA6-494120C8C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356A9-7703-41FF-91E0-02C858A41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DA8CE-C514-4AA0-B05A-8984E0760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805E-6E30-41B8-BD6D-2800755E0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14CBC-DFD3-493F-89AF-B71F131B9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799BA-2F60-42E6-8687-26F996959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D15EF-E31D-445C-9AAB-19DCBBD88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3EA75-7E17-4C13-A1E3-711175D2C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27C2B1-F40B-4904-A475-6BEEEA1AE0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aseansec.org/logo/nlogo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_ftnref1"/><Relationship Id="rId2" Type="http://schemas.openxmlformats.org/officeDocument/2006/relationships/hyperlink" Target="#_ftn1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12TH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STEERING COMMITTEE MEETING </a:t>
            </a:r>
            <a:b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 THE ASEAN-AVRDC </a:t>
            </a:r>
            <a:b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REGIONAL NETWORK FOR </a:t>
            </a:r>
            <a:b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VEGETABLE RESEARCH AND DEVELOPMENT (AARNET)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19525" y="2786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0" y="49530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23 to 25 May 2017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" charset="0"/>
              </a:rPr>
              <a:t>World Vegetable Center, </a:t>
            </a:r>
            <a:r>
              <a:rPr lang="en-US" dirty="0" err="1">
                <a:latin typeface="Arial" charset="0"/>
              </a:rPr>
              <a:t>Shanhua,Tainan</a:t>
            </a:r>
            <a:r>
              <a:rPr lang="en-US" dirty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Taiwan</a:t>
            </a:r>
            <a:endParaRPr lang="en-US" dirty="0">
              <a:latin typeface="Arial" charset="0"/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417195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055" name="Picture 3" descr="http://www.aseansec.org/logo/nlogo.g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609600"/>
            <a:ext cx="16002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15"/>
          <p:cNvGrpSpPr>
            <a:grpSpLocks/>
          </p:cNvGrpSpPr>
          <p:nvPr/>
        </p:nvGrpSpPr>
        <p:grpSpPr bwMode="auto">
          <a:xfrm>
            <a:off x="6248400" y="609600"/>
            <a:ext cx="1447800" cy="1316038"/>
            <a:chOff x="3984" y="2832"/>
            <a:chExt cx="1248" cy="1135"/>
          </a:xfrm>
        </p:grpSpPr>
        <p:sp>
          <p:nvSpPr>
            <p:cNvPr id="2057" name="Oval 8"/>
            <p:cNvSpPr>
              <a:spLocks noChangeArrowheads="1"/>
            </p:cNvSpPr>
            <p:nvPr/>
          </p:nvSpPr>
          <p:spPr bwMode="auto">
            <a:xfrm>
              <a:off x="4080" y="2880"/>
              <a:ext cx="1056" cy="100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058" name="Picture 5" descr="AVRDC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84" y="2832"/>
              <a:ext cx="1248" cy="1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19525" y="2786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417195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048607"/>
              </p:ext>
            </p:extLst>
          </p:nvPr>
        </p:nvGraphicFramePr>
        <p:xfrm>
          <a:off x="685801" y="1403786"/>
          <a:ext cx="7696200" cy="518160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514600"/>
                <a:gridCol w="1371599"/>
                <a:gridCol w="914401"/>
                <a:gridCol w="1143000"/>
                <a:gridCol w="1752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Matter arising 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Actions to be taken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 by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SG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8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AARNET Secretariat updated and highlighted draft Strategic Plan of Action (SPA) prepared by ASWGC for the Action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Programmes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1.3 and 1.7, for the Meeting’s consideration particularly with regard to the output indicators to be set. </a:t>
                      </a:r>
                      <a:endParaRPr lang="en-SG" sz="20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SG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2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AARNET Secretariat to circulate the SPA to AMS for their input on output indicators.</a:t>
                      </a:r>
                      <a:endParaRPr lang="en-SG" sz="2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AARNET Sec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20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 June </a:t>
                      </a: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Draft SPA was sent to AMS for input on output indicators on 19 May 2016. No response from AMS except from Myanmar showed agreeable on the draft SPA.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2054" y="526991"/>
            <a:ext cx="2775119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SG" sz="4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Follow-up:</a:t>
            </a:r>
            <a:endParaRPr kumimoji="0" lang="en-GB" altLang="zh-SG" sz="4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19525" y="2786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417195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77213"/>
              </p:ext>
            </p:extLst>
          </p:nvPr>
        </p:nvGraphicFramePr>
        <p:xfrm>
          <a:off x="585398" y="2362200"/>
          <a:ext cx="7772399" cy="4219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658"/>
                <a:gridCol w="1752600"/>
                <a:gridCol w="1828800"/>
                <a:gridCol w="762000"/>
                <a:gridCol w="533400"/>
                <a:gridCol w="1279941"/>
              </a:tblGrid>
              <a:tr h="4219673">
                <a:tc>
                  <a:txBody>
                    <a:bodyPr/>
                    <a:lstStyle/>
                    <a:p>
                      <a:pPr marL="2038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 Develop yield and productivity enhancing technologies and best practices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that involve land use intensification in a sustainable manner, bearing in mind that expansion of cultivable land rapidly reaches its limits even in the land-abundant AMS.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marL="363855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  <a:tab pos="78105" algn="l"/>
                          <a:tab pos="3810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17830" indent="-41783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  <a:tab pos="421005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1.3.1 Promote sustainable and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optimisation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utilisation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land and natural resources and agricultural innovation on improving productivity and sustainable agricultural production 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3855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  <a:tab pos="78105" algn="l"/>
                          <a:tab pos="3810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3855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78155" marR="57150" indent="-478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1.3.1.1 ASEAN–AVRDC Regional Network for Vegetable Research and Development (AARNET).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78155" marR="57150" indent="-478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78155" marR="57150" indent="-4781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ASWGC/ AARNET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2016 - 2020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marL="144145" marR="63500" indent="-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445" marR="63500" indent="-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technology developed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44145" marR="63500" indent="-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804908"/>
              </p:ext>
            </p:extLst>
          </p:nvPr>
        </p:nvGraphicFramePr>
        <p:xfrm>
          <a:off x="661598" y="1943414"/>
          <a:ext cx="7772399" cy="58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488"/>
                <a:gridCol w="1459297"/>
                <a:gridCol w="1957298"/>
                <a:gridCol w="1029659"/>
                <a:gridCol w="703092"/>
                <a:gridCol w="1515565"/>
              </a:tblGrid>
              <a:tr h="580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 PROGRAMMES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ACTIVITIES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SUB-ACTIVITIES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RESPONSIBLE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ASEAN BODIES/ 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LEAD COUNTRY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 INDICATORS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9727" y="65837"/>
            <a:ext cx="8775674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STRATEGIC PLAN OF ACTION (SPA) FOR THE ASEAN COOPERATION IN CROPS (2016-2020)</a:t>
            </a:r>
            <a:r>
              <a:rPr kumimoji="0" lang="en-US" alt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[</a:t>
            </a:r>
            <a:r>
              <a:rPr kumimoji="0" lang="en-US" altLang="en-US" sz="1100" b="1" i="0" u="none" strike="noStrike" cap="none" normalizeH="0" baseline="3000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1]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SECTOR : 			AGRICULTURE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SUB-SECTOR:		CROPS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GROUP:		ASEAN SECTORAL WORKING GROUP ON CROPS (ASWGC)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STRATEGIC THRUST   1	: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ENHANCE QUANTITY AND QUALITY OF PRODUCTION WITH SUSTAINABLE, ‘GREEN’ 			TECHNOLOGIES,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RESOURCE MANAGEMENT SYSTEMS, AND MINIMISE PRE- AND 			POST-HARVEST LOSSES AND WASTE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388137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2400" y="13976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[</a:t>
            </a:r>
            <a:r>
              <a:rPr kumimoji="0" lang="en-US" altLang="en-US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1]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Capacity building is subsumed under activities/sub-activities in each AP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19525" y="2786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417195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01157"/>
              </p:ext>
            </p:extLst>
          </p:nvPr>
        </p:nvGraphicFramePr>
        <p:xfrm>
          <a:off x="440960" y="200593"/>
          <a:ext cx="7772399" cy="759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488"/>
                <a:gridCol w="1459297"/>
                <a:gridCol w="1957298"/>
                <a:gridCol w="1029659"/>
                <a:gridCol w="703092"/>
                <a:gridCol w="1515565"/>
              </a:tblGrid>
              <a:tr h="580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 PROGRAMMES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ACTIVITIES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SUB-ACTIVITIES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RESPONSIBLE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ASEAN BODIES/ 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LEAD COUNTRY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 INDICATORS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84093"/>
              </p:ext>
            </p:extLst>
          </p:nvPr>
        </p:nvGraphicFramePr>
        <p:xfrm>
          <a:off x="458449" y="965431"/>
          <a:ext cx="7772399" cy="5666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488"/>
                <a:gridCol w="1459297"/>
                <a:gridCol w="1957298"/>
                <a:gridCol w="1029659"/>
                <a:gridCol w="703092"/>
                <a:gridCol w="1515565"/>
              </a:tblGrid>
              <a:tr h="3484560">
                <a:tc>
                  <a:txBody>
                    <a:bodyPr/>
                    <a:lstStyle/>
                    <a:p>
                      <a:pPr marL="20320" indent="-2032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 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 and document technology, success stories and explore new methods of extension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including enhanced use of information and communications technology (ICT) and other communication facilities for dissemination of successful technologies and management systems throughout AMS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marL="306705" indent="-3041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1.7.1 Establish a  successful technologies and management systems and to establish platforms to disseminate this information throughout AMSs.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69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(Ref. AIFS ST4 A 4.1)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R="3937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US" sz="1200" spc="-5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marL="1600200" lvl="3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Develop, consolidate or strengthen   websites related to crops sub-sector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AARNET </a:t>
                      </a:r>
                      <a:r>
                        <a:rPr lang="en-US" sz="1200" dirty="0" smtClean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website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marL="54610" indent="-57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4610" indent="-57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4610" indent="-57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4610" indent="-57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4610" indent="-57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ASWGC/ </a:t>
                      </a: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AARNET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4610" indent="-57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4610" indent="-57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4610" indent="-57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ASWGC/ ASAS Project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4610" indent="-57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ASWGC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2016-2020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2016 - 2020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266700" algn="l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visitors to visit ASAS/APHNET website on monthly basis.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266700" algn="l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repeat users each month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12065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266700" algn="l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Regional Database on bio-input and regulatory database is extended to include bio-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fertiliser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etc., and mechanism for its sustainability is established)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82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82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82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exchange missions conducted.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813" marR="568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0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140</Words>
  <Application>Microsoft Office PowerPoint</Application>
  <PresentationFormat>On-screen Show (4:3)</PresentationFormat>
  <Paragraphs>134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SimSun</vt:lpstr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Agri-Food &amp; Veterinary Authority of Singapore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</dc:creator>
  <cp:lastModifiedBy>Siew Lee FONG (AVA)</cp:lastModifiedBy>
  <cp:revision>16</cp:revision>
  <dcterms:created xsi:type="dcterms:W3CDTF">2009-05-08T02:03:39Z</dcterms:created>
  <dcterms:modified xsi:type="dcterms:W3CDTF">2017-05-24T16:47:21Z</dcterms:modified>
</cp:coreProperties>
</file>